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0" r:id="rId3"/>
    <p:sldId id="1017" r:id="rId4"/>
    <p:sldId id="1016" r:id="rId5"/>
    <p:sldId id="1019" r:id="rId6"/>
    <p:sldId id="1022" r:id="rId7"/>
    <p:sldId id="1024" r:id="rId8"/>
    <p:sldId id="1012" r:id="rId9"/>
    <p:sldId id="1013" r:id="rId10"/>
    <p:sldId id="102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Story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basketball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17319" y="1386511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well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9447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由第七句可知，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篮球打得好。故填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59302" y="2654438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football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2245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由倒数第二句可知，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不会打篮球，但是他足球踢得好。故填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07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和同学们正在操场上做运动。请听录音</a:t>
            </a: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1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将人物和图片相匹配</a:t>
            </a:r>
            <a:r>
              <a:rPr lang="zh-CN" altLang="zh-CN" sz="2400" spc="-15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spc="-1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76106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are doing some sports in the playground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playing football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is playing basketball and he is good at it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 is playing ping-pong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it so well now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Lily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running so fast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  <a:tab pos="8550275" algn="l"/>
              </a:tabLst>
            </a:pP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	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	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	</a:t>
            </a:r>
            <a:r>
              <a:rPr lang="en-US" altLang="zh-CN" sz="2400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8250" algn="l"/>
                <a:tab pos="5024438" algn="l"/>
                <a:tab pos="7532688" algn="l"/>
                <a:tab pos="855027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FS123.tif" descr="id:21474963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653798"/>
            <a:ext cx="1707812" cy="1024687"/>
          </a:xfrm>
          <a:prstGeom prst="rect">
            <a:avLst/>
          </a:prstGeom>
        </p:spPr>
      </p:pic>
      <p:pic>
        <p:nvPicPr>
          <p:cNvPr id="8" name="FS124.tif" descr="id:21474963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0910" y="3725806"/>
            <a:ext cx="947560" cy="1024687"/>
          </a:xfrm>
          <a:prstGeom prst="rect">
            <a:avLst/>
          </a:prstGeom>
        </p:spPr>
      </p:pic>
      <p:pic>
        <p:nvPicPr>
          <p:cNvPr id="9" name="FS125.tif" descr="id:214749633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917100" y="3653798"/>
            <a:ext cx="970194" cy="1002534"/>
          </a:xfrm>
          <a:prstGeom prst="rect">
            <a:avLst/>
          </a:prstGeom>
        </p:spPr>
      </p:pic>
      <p:pic>
        <p:nvPicPr>
          <p:cNvPr id="10" name="FS126.tif" descr="id:214749634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471470" y="3797814"/>
            <a:ext cx="1036041" cy="814241"/>
          </a:xfrm>
          <a:prstGeom prst="rect">
            <a:avLst/>
          </a:prstGeom>
        </p:spPr>
      </p:pic>
      <p:cxnSp>
        <p:nvCxnSpPr>
          <p:cNvPr id="11" name="直接连接符 10"/>
          <p:cNvCxnSpPr>
            <a:endCxn id="8" idx="0"/>
          </p:cNvCxnSpPr>
          <p:nvPr/>
        </p:nvCxnSpPr>
        <p:spPr>
          <a:xfrm>
            <a:off x="1126654" y="2564904"/>
            <a:ext cx="2778036" cy="11609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9" idx="0"/>
          </p:cNvCxnSpPr>
          <p:nvPr/>
        </p:nvCxnSpPr>
        <p:spPr>
          <a:xfrm>
            <a:off x="3502918" y="2564904"/>
            <a:ext cx="2899279" cy="10888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5" idx="2"/>
            <a:endCxn id="10" idx="0"/>
          </p:cNvCxnSpPr>
          <p:nvPr/>
        </p:nvCxnSpPr>
        <p:spPr>
          <a:xfrm>
            <a:off x="6103778" y="2565088"/>
            <a:ext cx="2885713" cy="12327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7" idx="0"/>
          </p:cNvCxnSpPr>
          <p:nvPr/>
        </p:nvCxnSpPr>
        <p:spPr>
          <a:xfrm flipH="1">
            <a:off x="1764536" y="2645686"/>
            <a:ext cx="6850950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2550"/>
            <a:ext cx="11485848" cy="424398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正在介绍家人喜欢的体育运动。请根据图片提示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完成短文。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meet my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like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likes playing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is good at playing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Jack likes playing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play so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854904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FS127.tif" descr="id:214749636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5526" y="1941147"/>
            <a:ext cx="757405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127A.tif" descr="id:214749637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0859" y="2507563"/>
            <a:ext cx="625955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FS128.tif" descr="id:2147496377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446" y="2471351"/>
            <a:ext cx="563359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FS128A.tif" descr="id:2147496384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31437" y="2427055"/>
            <a:ext cx="504937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FS130.tif" descr="id:2147496391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3388" y="3116574"/>
            <a:ext cx="582138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FS129.tif" descr="id:2147496398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2445" y="3639254"/>
            <a:ext cx="740713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FS131A.tif" descr="id:2147496405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2757" y="3716532"/>
            <a:ext cx="504937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FS131.tif" descr="id:2147496412;FounderCES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4268702"/>
            <a:ext cx="1116286" cy="5821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矩形 11"/>
          <p:cNvSpPr/>
          <p:nvPr/>
        </p:nvSpPr>
        <p:spPr>
          <a:xfrm>
            <a:off x="7751390" y="1785715"/>
            <a:ext cx="1162498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family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51971" y="2372600"/>
            <a:ext cx="982961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sport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534530" y="2445040"/>
            <a:ext cx="1762021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basketball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127654" y="2372600"/>
            <a:ext cx="923651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good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680323" y="3032534"/>
            <a:ext cx="136287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football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885616" y="3575611"/>
            <a:ext cx="1744388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ping-pong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740538" y="3647619"/>
            <a:ext cx="801823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well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61024" y="4203286"/>
            <a:ext cx="1762021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swimming</a:t>
            </a:r>
            <a:endParaRPr lang="zh-CN" altLang="en-US"/>
          </a:p>
        </p:txBody>
      </p:sp>
      <p:sp>
        <p:nvSpPr>
          <p:cNvPr id="20" name="内容占位符 1"/>
          <p:cNvSpPr txBox="1">
            <a:spLocks/>
          </p:cNvSpPr>
          <p:nvPr/>
        </p:nvSpPr>
        <p:spPr bwMode="auto">
          <a:xfrm>
            <a:off x="360854" y="4858650"/>
            <a:ext cx="11485848" cy="1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打篮球对他有好处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后面用形容词作表语，故填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是动词，应用副词修饰，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39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playing ping-pong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well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5024438" algn="l"/>
                <a:tab pos="74707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34134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46982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354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5024438" algn="l"/>
                <a:tab pos="7470775" algn="l"/>
                <a:tab pos="8550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—I like running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5024438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21103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51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like,I,sport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like,what,you,sport,do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and,I,playing,like,basketball,ping-pong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0112" y="1934938"/>
            <a:ext cx="2322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sport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3222308"/>
            <a:ext cx="42850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 do you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4509120"/>
            <a:ext cx="1126982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basketball and ping-pong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/I like playing ping-pong and basketball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78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I,too,playing,like,basketball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and,go,play,now,let’s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42006" y="2021223"/>
            <a:ext cx="48611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basketball too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3299540"/>
            <a:ext cx="392500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play now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18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补全下列句子。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students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can jump very high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jump high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 can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 and David are playing basketball over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very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students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jump high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 and David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5126" y="791863"/>
            <a:ext cx="1955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playground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221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由第一句话可知，有许多学生在操场上。故填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0790" y="2131798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Helen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70919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由第三、四句可知，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可以跳得高。故填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08948" y="3352954"/>
            <a:ext cx="2989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playing basketball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由第六句可知，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正在那边打篮球。故填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basketball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398</Words>
  <Application>Microsoft Office PowerPoint</Application>
  <PresentationFormat>自定义</PresentationFormat>
  <Paragraphs>70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2025-06-24T01:56:09Z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